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60" r:id="rId2"/>
    <p:sldId id="370" r:id="rId3"/>
    <p:sldId id="344" r:id="rId4"/>
    <p:sldId id="351" r:id="rId5"/>
    <p:sldId id="261" r:id="rId6"/>
    <p:sldId id="371" r:id="rId7"/>
    <p:sldId id="353" r:id="rId8"/>
    <p:sldId id="358" r:id="rId9"/>
    <p:sldId id="346" r:id="rId10"/>
    <p:sldId id="361" r:id="rId11"/>
    <p:sldId id="372" r:id="rId12"/>
    <p:sldId id="359" r:id="rId13"/>
    <p:sldId id="381" r:id="rId14"/>
    <p:sldId id="360" r:id="rId15"/>
    <p:sldId id="382" r:id="rId16"/>
    <p:sldId id="364" r:id="rId17"/>
    <p:sldId id="383" r:id="rId18"/>
    <p:sldId id="363" r:id="rId19"/>
    <p:sldId id="373" r:id="rId20"/>
    <p:sldId id="375" r:id="rId21"/>
    <p:sldId id="378" r:id="rId22"/>
    <p:sldId id="380" r:id="rId23"/>
    <p:sldId id="379" r:id="rId24"/>
    <p:sldId id="338" r:id="rId25"/>
    <p:sldId id="311" r:id="rId26"/>
    <p:sldId id="366" r:id="rId27"/>
    <p:sldId id="368" r:id="rId28"/>
    <p:sldId id="26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058"/>
    <p:restoredTop sz="75256"/>
  </p:normalViewPr>
  <p:slideViewPr>
    <p:cSldViewPr snapToGrid="0" snapToObjects="1">
      <p:cViewPr>
        <p:scale>
          <a:sx n="49" d="100"/>
          <a:sy n="49" d="100"/>
        </p:scale>
        <p:origin x="592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2.png>
</file>

<file path=ppt/media/image3.png>
</file>

<file path=ppt/media/image4.jpe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4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56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23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974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4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040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34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85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55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0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44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98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28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510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045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54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62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009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1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61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https://commons.wikimedia.org/wiki/File:Linear_regression.svg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https://en.wikipedia.org/wiki/Logistic_regression#/media/File:Exam_pass_logistic_curve.jpeg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4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13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Overview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2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1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078548" y="5663396"/>
            <a:ext cx="12805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smtClean="0"/>
              <a:t>Grus 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522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078548" y="5663396"/>
            <a:ext cx="12805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smtClean="0"/>
              <a:t>Grus 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Fast, cheap,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pretty good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80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Slower than SVMs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Highly 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Random 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4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73173" y="562505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59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Good for reasoning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about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shades of gray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73173" y="562505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99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4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future”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 not interpretable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6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610291"/>
              </p:ext>
            </p:extLst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9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</p:txBody>
      </p:sp>
    </p:spTree>
    <p:extLst>
      <p:ext uri="{BB962C8B-B14F-4D97-AF65-F5344CB8AC3E}">
        <p14:creationId xmlns:p14="http://schemas.microsoft.com/office/powerpoint/2010/main" val="176871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  <a:p>
            <a:endParaRPr lang="en-US" sz="20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sklearn.svm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SVC(kernel='linear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svm_classifier.fit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y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svm_classifier.predict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[4.4, 9.1, 2.2, 3.2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], [1.1, 2.8, 4.1, 0.4]])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67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2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Overflow 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number</a:t>
            </a: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8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2" y="406400"/>
            <a:ext cx="10478477" cy="12842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Linear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umbers in, numbers 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87" y="1931587"/>
            <a:ext cx="6285156" cy="415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5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numbers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in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br>
              <a:rPr lang="en-US" sz="3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classes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out</a:t>
            </a:r>
          </a:p>
          <a:p>
            <a:pPr>
              <a:lnSpc>
                <a:spcPct val="110000"/>
              </a:lnSpc>
            </a:pPr>
            <a:r>
              <a:rPr lang="en-US" sz="3600" i="1" dirty="0">
                <a:solidFill>
                  <a:schemeClr val="bg2">
                    <a:lumMod val="25000"/>
                  </a:schemeClr>
                </a:solidFill>
              </a:rPr>
              <a:t>o</a:t>
            </a:r>
            <a:r>
              <a:rPr lang="en-US" sz="3600" i="1" dirty="0" smtClean="0">
                <a:solidFill>
                  <a:schemeClr val="bg2">
                    <a:lumMod val="25000"/>
                  </a:schemeClr>
                </a:solidFill>
              </a:rPr>
              <a:t>r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 numbers + classes in, </a:t>
            </a:r>
            <a:b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076" name="Picture 4" descr="https://upload.wikimedia.org/wikipedia/commons/6/6d/Exam_pass_logistic_curve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78" y="1048544"/>
            <a:ext cx="6424754" cy="4655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75322" y="406400"/>
            <a:ext cx="10478477" cy="1284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391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316639" y="5787436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Grus 2015</a:t>
            </a:r>
            <a:endParaRPr lang="en-US" sz="16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(training 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</p:spTree>
    <p:extLst>
      <p:ext uri="{BB962C8B-B14F-4D97-AF65-F5344CB8AC3E}">
        <p14:creationId xmlns:p14="http://schemas.microsoft.com/office/powerpoint/2010/main" val="804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2164</TotalTime>
  <Words>932</Words>
  <Application>Microsoft Macintosh PowerPoint</Application>
  <PresentationFormat>Widescreen</PresentationFormat>
  <Paragraphs>293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Calibri</vt:lpstr>
      <vt:lpstr>Calibri Light</vt:lpstr>
      <vt:lpstr>Courier New</vt:lpstr>
      <vt:lpstr>Arial</vt:lpstr>
      <vt:lpstr>Office Theme</vt:lpstr>
      <vt:lpstr>Machine Learning Overview</vt:lpstr>
      <vt:lpstr>PowerPoint Presentation</vt:lpstr>
      <vt:lpstr>Types of machine learning</vt:lpstr>
      <vt:lpstr>Types of machine learning</vt:lpstr>
      <vt:lpstr>PowerPoint Presentation</vt:lpstr>
      <vt:lpstr>PowerPoint Presentation</vt:lpstr>
      <vt:lpstr>Linear Regression</vt:lpstr>
      <vt:lpstr>PowerPoint Presentation</vt:lpstr>
      <vt:lpstr>Logistic  regression</vt:lpstr>
      <vt:lpstr>K nearest  neighbor</vt:lpstr>
      <vt:lpstr>K nearest  neighbor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 networks</vt:lpstr>
      <vt:lpstr>Neural  networks</vt:lpstr>
      <vt:lpstr>PowerPoint Presentation</vt:lpstr>
      <vt:lpstr>PowerPoint Presentation</vt:lpstr>
      <vt:lpstr>PowerPoint Presentation</vt:lpstr>
      <vt:lpstr>PowerPoint Presentation</vt:lpstr>
      <vt:lpstr>Bottlenecks to wide application</vt:lpstr>
      <vt:lpstr>Changes in the past 5 years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Microsoft Office User</cp:lastModifiedBy>
  <cp:revision>111</cp:revision>
  <dcterms:created xsi:type="dcterms:W3CDTF">2017-05-07T13:13:01Z</dcterms:created>
  <dcterms:modified xsi:type="dcterms:W3CDTF">2017-11-20T19:59:41Z</dcterms:modified>
</cp:coreProperties>
</file>

<file path=docProps/thumbnail.jpeg>
</file>